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88" r:id="rId14"/>
    <p:sldId id="271" r:id="rId15"/>
    <p:sldId id="272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3;&#1072;&#1076;\Desktop\&#1043;&#1080;&#1084;&#1085;%20-%20&#1047;&#1077;&#1083;&#1077;&#1085;&#1072;&#1103;%20&#1056;&#1086;&#1089;&#1089;&#1080;&#1103;%20(mp3cut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204864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МАУ ДО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</a:rPr>
              <a:t>«Детская школа искусств»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</a:rPr>
              <a:t>г. Ишима</a:t>
            </a:r>
          </a:p>
          <a:p>
            <a:pPr algn="ctr"/>
            <a:endParaRPr lang="ru-RU" sz="4800" b="1" dirty="0">
              <a:latin typeface="+mj-lt"/>
            </a:endParaRPr>
          </a:p>
        </p:txBody>
      </p:sp>
      <p:pic>
        <p:nvPicPr>
          <p:cNvPr id="5" name="Гимн - Зеленая Россия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2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2_144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6684235" cy="50131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4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2_152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2656"/>
            <a:ext cx="3630436" cy="62373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4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_20170921_121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04664"/>
            <a:ext cx="4895089" cy="59492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33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3660929" cy="4752528"/>
          </a:xfrm>
          <a:prstGeom prst="rect">
            <a:avLst/>
          </a:prstGeom>
        </p:spPr>
      </p:pic>
      <p:pic>
        <p:nvPicPr>
          <p:cNvPr id="6" name="Рисунок 5" descr="фото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40161"/>
            <a:ext cx="3759881" cy="5013175"/>
          </a:xfrm>
          <a:prstGeom prst="rect">
            <a:avLst/>
          </a:prstGeom>
        </p:spPr>
      </p:pic>
    </p:spTree>
  </p:cSld>
  <p:clrMapOvr>
    <a:masterClrMapping/>
  </p:clrMapOvr>
  <p:transition spd="slow" advTm="5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_20170921_121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620688"/>
            <a:ext cx="5482073" cy="544522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4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_20170921_121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7723677" cy="529400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4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204864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  <a:cs typeface="Gisha" pitchFamily="34" charset="-79"/>
              </a:rPr>
              <a:t>МАУ ДО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  <a:cs typeface="Gisha" pitchFamily="34" charset="-79"/>
              </a:rPr>
              <a:t>«Детская школа искусств»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  <a:cs typeface="Gisha" pitchFamily="34" charset="-79"/>
              </a:rPr>
              <a:t>г. Ишима</a:t>
            </a:r>
          </a:p>
          <a:p>
            <a:pPr algn="ctr"/>
            <a:endParaRPr lang="ru-RU" sz="4800" b="1" dirty="0">
              <a:latin typeface="+mj-lt"/>
              <a:cs typeface="Gisha" pitchFamily="34" charset="-79"/>
            </a:endParaRPr>
          </a:p>
        </p:txBody>
      </p:sp>
    </p:spTree>
  </p:cSld>
  <p:clrMapOvr>
    <a:masterClrMapping/>
  </p:clrMapOvr>
  <p:transition spd="slow" advTm="5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1_094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816424" cy="58004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4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1_094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76672"/>
            <a:ext cx="5566605" cy="57246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3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1_095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20688"/>
            <a:ext cx="6877808" cy="59492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4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1_095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772816"/>
            <a:ext cx="5285315" cy="47251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advTm="3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2_140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04664"/>
            <a:ext cx="5905319" cy="59820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advTm="4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2_14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4664"/>
            <a:ext cx="4267200" cy="6019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4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2_142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764704"/>
            <a:ext cx="7182195" cy="58223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3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70922_142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24744"/>
            <a:ext cx="7260299" cy="544522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Tm="4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138</TotalTime>
  <Words>20</Words>
  <Application>Microsoft Office PowerPoint</Application>
  <PresentationFormat>Экран (4:3)</PresentationFormat>
  <Paragraphs>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Влад</cp:lastModifiedBy>
  <cp:revision>18</cp:revision>
  <dcterms:created xsi:type="dcterms:W3CDTF">2017-09-26T17:00:18Z</dcterms:created>
  <dcterms:modified xsi:type="dcterms:W3CDTF">2017-09-27T18:46:27Z</dcterms:modified>
</cp:coreProperties>
</file>